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512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90236-4813-40FC-A126-FB1B03EE8BD2}" type="datetimeFigureOut">
              <a:rPr lang="en-US" smtClean="0"/>
              <a:pPr/>
              <a:t>6/8/2019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7CAD8-AC0C-474B-B60A-FA8DF881A84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l="28697" t="9375" r="29722" b="10417"/>
          <a:stretch>
            <a:fillRect/>
          </a:stretch>
        </p:blipFill>
        <p:spPr bwMode="auto">
          <a:xfrm>
            <a:off x="2209800" y="685800"/>
            <a:ext cx="6934200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/>
          <a:srcRect l="27409" t="9879" r="28629" b="8468"/>
          <a:stretch/>
        </p:blipFill>
        <p:spPr bwMode="auto">
          <a:xfrm>
            <a:off x="533400" y="265470"/>
            <a:ext cx="5719916" cy="59730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 l="11127" t="9375" r="12738" b="10417"/>
          <a:stretch>
            <a:fillRect/>
          </a:stretch>
        </p:blipFill>
        <p:spPr bwMode="auto">
          <a:xfrm>
            <a:off x="1447800" y="685800"/>
            <a:ext cx="9906000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 l="14056" t="9375" r="13324" b="9375"/>
          <a:stretch>
            <a:fillRect/>
          </a:stretch>
        </p:blipFill>
        <p:spPr bwMode="auto">
          <a:xfrm>
            <a:off x="685800" y="304800"/>
            <a:ext cx="94488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On-screen Show 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Aditi</dc:creator>
  <cp:lastModifiedBy>Aditi</cp:lastModifiedBy>
  <cp:revision>3</cp:revision>
  <dcterms:created xsi:type="dcterms:W3CDTF">2017-09-19T06:38:47Z</dcterms:created>
  <dcterms:modified xsi:type="dcterms:W3CDTF">2019-06-08T11:40:25Z</dcterms:modified>
</cp:coreProperties>
</file>

<file path=docProps/thumbnail.jpeg>
</file>